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4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97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17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3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8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9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21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4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74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2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49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98A0-FFDD-497F-A18B-C96D943F91B9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17E33-2024-4D13-A7C1-299A9EA83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5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08798">
            <a:off x="705653" y="2807998"/>
            <a:ext cx="1924968" cy="290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16950" y="3579665"/>
            <a:ext cx="276225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759324" y="0"/>
            <a:ext cx="2514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78125">
            <a:off x="867802" y="-631220"/>
            <a:ext cx="2286000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13669">
            <a:off x="6506192" y="27173"/>
            <a:ext cx="2316516" cy="339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38228">
            <a:off x="688898" y="1200197"/>
            <a:ext cx="1531642" cy="257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59014" y="2083341"/>
            <a:ext cx="18669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20734" y="3652625"/>
            <a:ext cx="3810044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05168" y="4567024"/>
            <a:ext cx="1583885" cy="299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18449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2. ZŠ 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jg</dc:creator>
  <cp:lastModifiedBy>jg</cp:lastModifiedBy>
  <cp:revision>2</cp:revision>
  <dcterms:created xsi:type="dcterms:W3CDTF">2016-06-07T19:09:45Z</dcterms:created>
  <dcterms:modified xsi:type="dcterms:W3CDTF">2016-06-07T19:27:57Z</dcterms:modified>
</cp:coreProperties>
</file>